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ADA40-6E1B-4B3D-B430-43852D303777}" type="datetimeFigureOut">
              <a:rPr lang="es-ES" smtClean="0"/>
              <a:t>08/04/2012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8949-651C-43D0-AB6E-426C7E7660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02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FA9C-0C19-4209-8D65-8A853BF0B77A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0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E810-7BF3-4895-B6EC-E4A68D7DA7CC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9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E5C-67AA-4869-9291-15A87A290C56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2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FD29-AEB5-4DB8-8E34-8D4E8DCF4DF8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51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B39A-EC96-4A5E-AF23-20EF21F0F059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85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14D3-49FC-447E-8C8B-C86968EEDC41}" type="datetime1">
              <a:rPr lang="es-ES" smtClean="0"/>
              <a:t>08/04/2012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D2FD-811A-4246-A8A2-75DECC555AD8}" type="datetime1">
              <a:rPr lang="es-ES" smtClean="0"/>
              <a:t>08/04/2012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15FB-15D8-429D-ABD7-6EE8D9EE1621}" type="datetime1">
              <a:rPr lang="es-ES" smtClean="0"/>
              <a:t>08/04/2012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88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9FED-E082-43EA-94BD-ED10F86E2D4D}" type="datetime1">
              <a:rPr lang="es-ES" smtClean="0"/>
              <a:t>08/04/2012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68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A159-F4D7-4384-AF92-F72A74EDA7E0}" type="datetime1">
              <a:rPr lang="es-ES" smtClean="0"/>
              <a:t>08/04/2012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83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503-DE4A-40AC-8DEF-86BE20990D1C}" type="datetime1">
              <a:rPr lang="es-ES" smtClean="0"/>
              <a:t>08/04/2012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1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E18D-E5D3-4D0C-B255-C52AFA05D77D}" type="datetime1">
              <a:rPr lang="es-ES" smtClean="0"/>
              <a:t>08/04/2012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600XX11XX / tu@dire.email.com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D7C2-F269-4346-A10F-D1B9D3239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32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508" y="116632"/>
            <a:ext cx="8856984" cy="1196752"/>
          </a:xfrm>
        </p:spPr>
        <p:txBody>
          <a:bodyPr>
            <a:noAutofit/>
          </a:bodyPr>
          <a:lstStyle/>
          <a:p>
            <a:r>
              <a:rPr lang="es-ES" sz="9600" dirty="0" smtClean="0"/>
              <a:t>SE ALQUILA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508" y="1402507"/>
            <a:ext cx="8856984" cy="446449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Piso Interior de XX m2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X habitaciones, X baños, salón, trastero</a:t>
            </a:r>
          </a:p>
          <a:p>
            <a:pPr algn="l">
              <a:spcBef>
                <a:spcPts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Amueblado</a:t>
            </a:r>
          </a:p>
          <a:p>
            <a:pPr algn="l">
              <a:spcBef>
                <a:spcPts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Gastos incluidos, calefacción central</a:t>
            </a:r>
          </a:p>
          <a:p>
            <a:pPr algn="l">
              <a:spcBef>
                <a:spcPts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Plaza de garaje opcional</a:t>
            </a:r>
          </a:p>
          <a:p>
            <a:pPr algn="l">
              <a:spcBef>
                <a:spcPts val="0"/>
              </a:spcBef>
            </a:pPr>
            <a:r>
              <a:rPr lang="es-ES" dirty="0" smtClean="0">
                <a:solidFill>
                  <a:schemeClr val="tx1"/>
                </a:solidFill>
              </a:rPr>
              <a:t>Idealista </a:t>
            </a:r>
            <a:r>
              <a:rPr lang="es-ES" dirty="0" err="1" smtClean="0">
                <a:solidFill>
                  <a:schemeClr val="tx1"/>
                </a:solidFill>
              </a:rPr>
              <a:t>Ref</a:t>
            </a:r>
            <a:r>
              <a:rPr lang="es-ES" dirty="0" smtClean="0">
                <a:solidFill>
                  <a:schemeClr val="tx1"/>
                </a:solidFill>
              </a:rPr>
              <a:t>: XXXXXXXXXX</a:t>
            </a:r>
          </a:p>
          <a:p>
            <a:pPr lvl="5" algn="l">
              <a:spcBef>
                <a:spcPts val="0"/>
              </a:spcBef>
            </a:pPr>
            <a:r>
              <a:rPr lang="es-ES" sz="9600" dirty="0" smtClean="0">
                <a:solidFill>
                  <a:schemeClr val="tx1"/>
                </a:solidFill>
              </a:rPr>
              <a:t>780€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429000"/>
            <a:ext cx="2221979" cy="2221979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63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63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9513" y="6021288"/>
            <a:ext cx="8702698" cy="700187"/>
          </a:xfrm>
        </p:spPr>
        <p:txBody>
          <a:bodyPr/>
          <a:lstStyle/>
          <a:p>
            <a:r>
              <a:rPr lang="es-ES" sz="4400" dirty="0" smtClean="0">
                <a:solidFill>
                  <a:schemeClr val="tx1"/>
                </a:solidFill>
              </a:rPr>
              <a:t>600XX11XX / tu@dire.email.com</a:t>
            </a:r>
            <a:endParaRPr lang="es-E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73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SE ALQUILA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ALQUILA</dc:title>
  <dc:creator>javierin.com</dc:creator>
  <cp:keywords>Cartel para alquilar</cp:keywords>
  <cp:lastModifiedBy>Javi</cp:lastModifiedBy>
  <cp:revision>4</cp:revision>
  <dcterms:created xsi:type="dcterms:W3CDTF">2012-04-08T15:12:57Z</dcterms:created>
  <dcterms:modified xsi:type="dcterms:W3CDTF">2012-04-08T15:42:59Z</dcterms:modified>
</cp:coreProperties>
</file>